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0bdc9a442304df2" /><Relationship Type="http://schemas.openxmlformats.org/officeDocument/2006/relationships/extended-properties" Target="/docProps/app.xml" Id="R8555c7428be04bb0" /><Relationship Type="http://schemas.openxmlformats.org/officeDocument/2006/relationships/officeDocument" Target="/ppt/presentation.xml" Id="Rd69256df7a6a4e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f0f6e7d850e449a"/>
  </p:sldMasterIdLst>
  <p:notesMasterIdLst>
    <p:notesMasterId xmlns:r="http://schemas.openxmlformats.org/officeDocument/2006/relationships" r:id="R929c7edcdae447b0"/>
  </p:notesMasterIdLst>
  <p:sldIdLst>
    <p:sldId xmlns:r="http://schemas.openxmlformats.org/officeDocument/2006/relationships" id="256" r:id="R8225b05f8aef4ed1"/>
    <p:sldId xmlns:r="http://schemas.openxmlformats.org/officeDocument/2006/relationships" id="257" r:id="Ra917c72f02964926"/>
    <p:sldId xmlns:r="http://schemas.openxmlformats.org/officeDocument/2006/relationships" id="258" r:id="R0e980683f6624dc8"/>
    <p:sldId xmlns:r="http://schemas.openxmlformats.org/officeDocument/2006/relationships" id="259" r:id="R70669f60abb04657"/>
    <p:sldId xmlns:r="http://schemas.openxmlformats.org/officeDocument/2006/relationships" id="260" r:id="R3f024ca3c75749d5"/>
    <p:sldId xmlns:r="http://schemas.openxmlformats.org/officeDocument/2006/relationships" id="261" r:id="R4122659bf2ff4907"/>
    <p:sldId xmlns:r="http://schemas.openxmlformats.org/officeDocument/2006/relationships" id="262" r:id="R327fd68a4fd04ec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902704a92f4e39" /><Relationship Type="http://schemas.openxmlformats.org/officeDocument/2006/relationships/slideMaster" Target="/ppt/slideMasters/slideMaster1.xml" Id="Rff0f6e7d850e449a" /><Relationship Type="http://schemas.openxmlformats.org/officeDocument/2006/relationships/notesMaster" Target="/ppt/notesMasters/notesMaster1.xml" Id="R929c7edcdae447b0" /><Relationship Type="http://schemas.openxmlformats.org/officeDocument/2006/relationships/presProps" Target="/ppt/presProps.xml" Id="Reaa5ae7945464fc4" /><Relationship Type="http://schemas.openxmlformats.org/officeDocument/2006/relationships/tableStyles" Target="/ppt/tableStyles.xml" Id="R36762ea37b86490c" /><Relationship Type="http://schemas.openxmlformats.org/officeDocument/2006/relationships/slide" Target="/ppt/slides/slide1.xml" Id="R8225b05f8aef4ed1" /><Relationship Type="http://schemas.openxmlformats.org/officeDocument/2006/relationships/slide" Target="/ppt/slides/slide2.xml" Id="Ra917c72f02964926" /><Relationship Type="http://schemas.openxmlformats.org/officeDocument/2006/relationships/slide" Target="/ppt/slides/slide3.xml" Id="R0e980683f6624dc8" /><Relationship Type="http://schemas.openxmlformats.org/officeDocument/2006/relationships/slide" Target="/ppt/slides/slide4.xml" Id="R70669f60abb04657" /><Relationship Type="http://schemas.openxmlformats.org/officeDocument/2006/relationships/slide" Target="/ppt/slides/slide5.xml" Id="R3f024ca3c75749d5" /><Relationship Type="http://schemas.openxmlformats.org/officeDocument/2006/relationships/slide" Target="/ppt/slides/slide6.xml" Id="R4122659bf2ff4907" /><Relationship Type="http://schemas.openxmlformats.org/officeDocument/2006/relationships/slide" Target="/ppt/slides/slide7.xml" Id="R327fd68a4fd04e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7cebed49abf4d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f500e68a504420" /><Relationship Type="http://schemas.openxmlformats.org/officeDocument/2006/relationships/notesMaster" Target="/ppt/notesMasters/notesMaster1.xml" Id="R3daaf3c033e342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e61f889bbe4bbc" /><Relationship Type="http://schemas.openxmlformats.org/officeDocument/2006/relationships/notesMaster" Target="/ppt/notesMasters/notesMaster1.xml" Id="R7ff98ae93c624a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79325952e304842" /><Relationship Type="http://schemas.openxmlformats.org/officeDocument/2006/relationships/notesMaster" Target="/ppt/notesMasters/notesMaster1.xml" Id="Rc9ef5d4a41ba49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2c1960f3aed4014" /><Relationship Type="http://schemas.openxmlformats.org/officeDocument/2006/relationships/notesMaster" Target="/ppt/notesMasters/notesMaster1.xml" Id="Rd39baa9dff66418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e1050907db4d89" /><Relationship Type="http://schemas.openxmlformats.org/officeDocument/2006/relationships/notesMaster" Target="/ppt/notesMasters/notesMaster1.xml" Id="Rdb4adf6b90cd4eb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f2393f6863c47b5" /><Relationship Type="http://schemas.openxmlformats.org/officeDocument/2006/relationships/notesMaster" Target="/ppt/notesMasters/notesMaster1.xml" Id="R9b33c7789fdb444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f110c4e70f9476f" /><Relationship Type="http://schemas.openxmlformats.org/officeDocument/2006/relationships/notesMaster" Target="/ppt/notesMasters/notesMaster1.xml" Id="R9628864ccd8744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Quelle: Arbeitszeugnisse Active Interlanguage (31.05.2012) und YES! Sprachschule (05.07.2014).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Quelle: Arbeitszeugnis Active Interlanguage, 31.05.2012; Arbeitszeugnis YES! Sprachschule, 05.07.2014.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Quelle: Quelle: Arbeitszeugnis Active Interlanguage, fotografierte Seite „Arbeitszeugnis“ (psaltou1.jpg).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Quelle: Quelle: Arbeitszeugnis YES! Sprachschule, 05.07.2014, eingebettet in Lenas.docx.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Quelle: Quelle: Arbeitszeugnis Active Interlanguage, 31.05.2012, zweite fotografierte Textseite (psaltou 2.jpg).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Quelle: Quelle: Arbeitszeugnisse Active Interlanguage, 31.05.2012, und YES! Sprachschule, 05.07.2014. Unterschriftsseite: psaltou 3.jpg.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Quelle: Quellen: Arbeitszeugnis Active Interlanguage, 31.05.2012; Arbeitszeugnis YES! Sprachschule, 05.07.2014. Zitate sinngemäß bzw. gekürzt aus den Originaldokumenten.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4c00689c3c45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eccedd7c7b04bc6" /><Relationship Type="http://schemas.openxmlformats.org/officeDocument/2006/relationships/slideLayout" Target="/ppt/slideLayouts/slideLayout1.xml" Id="Rc9b8d283f17d436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b8d283f17d43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d9e598c62f4d91" /><Relationship Type="http://schemas.openxmlformats.org/officeDocument/2006/relationships/image" Target="/ppt/media/image.png" Id="Rb7b0f2d7e6314129" /><Relationship Type="http://schemas.openxmlformats.org/officeDocument/2006/relationships/notesSlide" Target="/ppt/notesSlides/notesSlide1.xml" Id="R940404c3484148b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7f0aaad7e0432e" /><Relationship Type="http://schemas.openxmlformats.org/officeDocument/2006/relationships/notesSlide" Target="/ppt/notesSlides/notesSlide2.xml" Id="R7c2301b2c18c41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21b0ce5534130" /><Relationship Type="http://schemas.openxmlformats.org/officeDocument/2006/relationships/notesSlide" Target="/ppt/notesSlides/notesSlide3.xml" Id="Rb44874bc17974a1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e9642f410940ee" /><Relationship Type="http://schemas.openxmlformats.org/officeDocument/2006/relationships/notesSlide" Target="/ppt/notesSlides/notesSlide4.xml" Id="Rba4cb38d6c324d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a333a0ba0f4e26" /><Relationship Type="http://schemas.openxmlformats.org/officeDocument/2006/relationships/notesSlide" Target="/ppt/notesSlides/notesSlide5.xml" Id="R195081e2314049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a3070e0394e51" /><Relationship Type="http://schemas.openxmlformats.org/officeDocument/2006/relationships/notesSlide" Target="/ppt/notesSlides/notesSlide6.xml" Id="R7c4abe6f35cf47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c3f0479954486e" /><Relationship Type="http://schemas.openxmlformats.org/officeDocument/2006/relationships/notesSlide" Target="/ppt/notesSlides/notesSlide7.xml" Id="R5451411eee244a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F3A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b0f2d7e6314129"/>
          <a:srcRect xmlns:a="http://schemas.openxmlformats.org/drawingml/2006/main" l="3142" t="0" r="31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48500" y="0"/>
            <a:ext cx="5143500" cy="6858000"/>
          </a:xfrm>
          <a:prstGeom xmlns:a="http://schemas.openxmlformats.org/drawingml/2006/main" prst="round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B33EC1-C7AA-4B46-B17F-F62A43713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001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3A1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869483-2D1C-4391-800B-922C03CC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9625"/>
            <a:ext cx="90487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5335E-6B57-4F25-AB0B-E3DCC9BF6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90625"/>
            <a:ext cx="5905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Maria Dalakaki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E2CD8E-C7C3-4028-B834-E1F82E09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5810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Erfahrung und Fähigkeiten</a:t>
            </a:r>
          </a:p>
          <a:p xmlns:a="http://schemas.openxmlformats.org/drawingml/2006/main">
            <a:pPr algn="l">
              <a:buNone/>
              <a:defRPr sz="28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im Deutschunterricht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30ADDD-6B16-40B6-9D77-57D0E3032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Fachlehrerin für Deutsch als Fremdsprache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480993-CE6E-4D05-881C-D342A2254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5619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Berufserfahrung, Unterrichtskompetenz und persönliche Stärken auf Grundlage von zwei Arbeitszeugnissen</a:t>
            </a:r>
          </a:p>
        </p:txBody>
      </p:sp>
    </p:spTree>
    <p:extLst>
      <p:ext uri="{BB962C8B-B14F-4D97-AF65-F5344CB8AC3E}">
        <p14:creationId xmlns:p14="http://schemas.microsoft.com/office/powerpoint/2010/main" val="137533883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D8BF97-25DB-4EBF-96C2-95D8CF89F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Berufliches Profil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F71B3-5B9C-4E9F-9765-BD994221A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8572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A6957C-3AE7-4884-9BF3-51D3688C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8110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Dokumentierte Tätigkeit an zwei Sprachschulen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41565E-DE2A-4068-95A5-65B624C4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0975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368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2008–2012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8D2CAB-E8EA-4B1E-A521-A187A325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33625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Active Interlanguage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51997C-AABB-4698-A659-84CE5B62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90875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368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2013–2014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D0D3D0-FC42-47D9-B1C1-E890C3D3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147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YES! Sprachschule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8E2D83-1E6C-4BE9-BF85-3478EC337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762125"/>
            <a:ext cx="28575" cy="2524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FD9F15-34E8-4B07-908E-9EE36A7F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762125"/>
            <a:ext cx="609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Deutsch als Fremdsprache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013408-7C77-46B8-A417-C05C4632B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238375"/>
            <a:ext cx="647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Unterricht für Kinder und Jugendliche in mehreren Klassenstufen und auf den Niveaus A1 bis C2.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3895F6-ADB0-47EA-9B83-041CFFDA2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2194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26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65733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65733C"/>
                </a:solidFill>
                <a:latin typeface="Bitstream Charter"/>
                <a:ea typeface="Bitstream Charter"/>
                <a:cs typeface="Bitstream Charter"/>
              </a:rPr>
              <a:t>Bis zu 100 Lernende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143EA3-B694-4151-99B3-746673FE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648075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Unterricht, Begleitung und individuelle Förderung in einem vielfältigen Lernumfeld.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293A7C-38D4-49EE-B4DE-FE8B62399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293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65143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5CE7ED-0478-4B7B-991D-295882E1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Kontinuierliche Unterrichtserfahrung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F986FC-9ADF-42EF-AF27-2AE6F9B9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8572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BE18E9-5FC5-4EF7-B12E-0F58EF581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8110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Zwei Stationen mit wachsender fachlicher und organisatorischer Verantwortung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907132-4A44-4E1F-A6F6-FE17C023D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952625"/>
            <a:ext cx="657225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D6031E-A3C2-4B2F-9265-E5CF08D4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72402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5733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DCC177-2FB3-4F53-932C-D465CA7D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1790700"/>
            <a:ext cx="247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528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394123-E767-4CBC-950C-C645C40C2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24025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1B0AF3-375D-49A4-83BF-3DB89583B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1790700"/>
            <a:ext cx="247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528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7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AFEDCC-6EAB-429A-A3A2-40DFD4F84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Active Interlanguage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9F5365-B7BB-437E-8E7D-B5D00CC0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Sept. 2008 bis Mai 2012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6298B8-A6BB-4554-AABF-6A46E5535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90875"/>
            <a:ext cx="3143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Fremdsprachenlehrerin mit Klassenunterricht, Prüfungsvorbereitung und Betreuung von Lernenden.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076E2F-EBC5-4F22-9A0C-82520DC64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428875"/>
            <a:ext cx="285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12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YES! Sprachschule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3C37C4-82C0-4E5A-ACFD-4A882C891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8003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Sept. 2013 bis Mai 2014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834982-553F-4FB7-B58B-64CC9DBD9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19087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Fachlehrerin für Deutsch als Fremdsprache mit Unterricht auf allen Lehrstufen von A1 bis C2.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D55EF9-FEAB-4E74-9F26-60EAF258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1666875"/>
            <a:ext cx="2000250" cy="3429000"/>
          </a:xfrm>
          <a:prstGeom xmlns:a="http://schemas.openxmlformats.org/drawingml/2006/main" prst="roundRect">
            <a:avLst>
              <a:gd name="adj" fmla="val 3810"/>
            </a:avLst>
          </a:prstGeom>
          <a:solidFill xmlns:a="http://schemas.openxmlformats.org/drawingml/2006/main">
            <a:srgbClr val="2F3A1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3C93CA-ECAB-4ACD-910E-7155EF29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047875"/>
            <a:ext cx="1524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1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rPr>
              <a:t>A1–C2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211109-6B6D-4F48-AAF5-E4A49EE9D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905125"/>
            <a:ext cx="1524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Unterricht auf allen Lehrstufen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79F5FB-3A20-409D-834C-48873D176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4143375"/>
            <a:ext cx="1524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Kinder und Jugendliche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99E1C0-5345-4425-B60A-E9952156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293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731760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23FEF5-1B18-4606-BC8F-6AD43150B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Unterrichtskompetenz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2B954D-11C3-4239-BF03-1DCE624D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8572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3ACD97-5CBA-48DC-8831-0CE67C56E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8110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Von der Planung bis zur Auswertung des Lernfortschritts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B5356C-C0E1-4179-B91E-B871FFAD4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14500"/>
            <a:ext cx="123825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5733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AF2585-617E-4D14-B66E-8C9AD47D2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66687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Unterricht planen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C0536D-761A-496E-90A3-B4D086E3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943100"/>
            <a:ext cx="571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Lehrpläne, Lernziele und Fortschritt der einzelnen Klassen berücksichtigen.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494A3E-B8E0-4C3C-8DC6-D8487725D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19375"/>
            <a:ext cx="123825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5733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C8E8DA-624C-450A-BED3-719BCA58A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571750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Lernen organisieren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E2CA1B-EC82-4120-8839-55379C5F0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847975"/>
            <a:ext cx="571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Gruppen- und Stillarbeit anleiten, praktische Aufgaben erklären und selbstständiges Arbeiten fördern.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06E28A-A36E-440B-8D61-4A2BA2774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24250"/>
            <a:ext cx="123825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2DAB47-9400-4BE9-8BFF-DCAD236CD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476625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Leistung begleiten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1BFF5E-E650-46E9-B8B3-38307D06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52850"/>
            <a:ext cx="571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Hausaufgaben und Klassenarbeiten erstellen, durchführen, überwachen und auswerten.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51148-0BAE-4CE5-8299-17829F845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429125"/>
            <a:ext cx="123825" cy="438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B24EF2-879D-4400-8D85-B40E6BD4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381500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702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Individuell fördern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6D0A1B-3EEC-4435-B0A2-C3C7E6FE8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657725"/>
            <a:ext cx="571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333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Lernstände erkennen, Fördermöglichkeiten beraten und passende Hilfsmaßnahmen aufzeigen.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B8DD6F-53A6-4441-86C3-F040E73EF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619250"/>
            <a:ext cx="3333750" cy="3905250"/>
          </a:xfrm>
          <a:prstGeom xmlns:a="http://schemas.openxmlformats.org/drawingml/2006/main" prst="roundRect">
            <a:avLst>
              <a:gd name="adj" fmla="val 2286"/>
            </a:avLst>
          </a:prstGeom>
          <a:solidFill xmlns:a="http://schemas.openxmlformats.org/drawingml/2006/main">
            <a:srgbClr val="2F3A1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80F461-89AB-4366-99AA-18A4F786B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09550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05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rPr>
              <a:t>Unterricht mit Struktur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E66C28-E6A8-4F75-AC7A-928182917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62250"/>
            <a:ext cx="25717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Planung und Lernziele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buNone/>
              <a:defRPr sz="15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Aktive Lernformen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buNone/>
              <a:defRPr sz="15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Leistungsbegleitung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buNone/>
              <a:defRPr sz="15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Individuelle Förderung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B22092-7832-4544-B897-CA78B4C46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293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396956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F1E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7F1001-341C-43C3-98B0-A5EB2D394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Pädagogische Stärke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67086D-C54A-4077-9AFB-14590D21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8572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848385-B46C-41F8-B787-2A450747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8110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Motivierender Unterricht mit Blick auf unterschiedliche Lernvoraussetzungen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ABF5A2-9E0D-43F0-95E4-F81CCC05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666875"/>
            <a:ext cx="4905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654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Abwechslungsreicher Unterricht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1F06EA-AE1B-42C8-B264-05E657F9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143125"/>
            <a:ext cx="5334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Die Zeugnisse beschreiben den Unterricht als anschaulich, spannend und abwechslungsreich. Maria Dalakaki vermittelt Fachkenntnisse sicher und fördert aktive Mitarbeit.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872006-5FA2-40CD-8C7B-EF15931B9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71875"/>
            <a:ext cx="495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E78294-40B0-4FEA-A602-FD90BE9F4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810000"/>
            <a:ext cx="4905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667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Förderung schwächerer Lernender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FD3984-8673-4AC4-9D60-8A15D286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67200"/>
            <a:ext cx="5334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Auch leistungsschwächere Schülerinnen und Schüler erzielten erkennbare Fortschritte. Das belegt eine geduldige und differenzierte Unterrichtsführung.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40F1DC-F1D1-4C80-AEFD-6001AD1A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666875"/>
            <a:ext cx="3714750" cy="3714750"/>
          </a:xfrm>
          <a:prstGeom xmlns:a="http://schemas.openxmlformats.org/drawingml/2006/main" prst="roundRect">
            <a:avLst>
              <a:gd name="adj" fmla="val 20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A8CDEB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82DFF8-86D4-44AD-A14F-18792EF4D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095500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43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Pädagogischer Ansatz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11C7C5-79F1-4933-839D-6054EE889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2809875"/>
            <a:ext cx="2667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Lernende werden auf ihrem jeweiligen Niveau abgeholt. Klare Erklärungen, abwechslungsreiche Aufgaben und persönliche Unterstützung schaffen erkennbare Fortschritte.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F50A0B-425E-4200-BC97-FF98D673E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293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3631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F3A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9A85F5-878E-4D77-AC78-9D5B2B50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rPr>
              <a:t>Arbeitsweise und Zusammenarbeit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9F1647-360D-4E52-AE58-05E91368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8572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B9ADE7-AF5B-4CE4-BF53-4CCF9312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8110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Die Zeugnisse bestätigen hohe Verlässlichkeit und professionelle Kooperation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980F7A-01A3-497B-B109-ACE9C5566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71450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90CF3C-1A88-4D43-88B7-C4451A8DB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714500"/>
            <a:ext cx="361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Zielgerichtet und selbstständig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0FE87C-DC52-4ECE-9D8E-7162A35B6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047875"/>
            <a:ext cx="6191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Hohe Sorgfalt, Zielstrebigkeit und eigenständige Aufgabenbearbeitung.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61299-B542-4E89-A78B-8467C922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72415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218A1-77CA-4DB8-8016-D4A56E89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724150"/>
            <a:ext cx="361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Verantwortungsbewusst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56720F-FE18-4E2C-A876-15E739BFE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057525"/>
            <a:ext cx="6191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Belastbar, termintreu und bereit, bei Bedarf zusätzliche Aufgaben zu übernehmen.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1F5AEA-2179-4FF4-BEE0-1CC8AB252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3380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0BD9E3-CA1B-4D69-A821-29CB4761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733800"/>
            <a:ext cx="361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Kooperativ und loyal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E8152C-354C-4FBC-B62F-56302588E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067175"/>
            <a:ext cx="6191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Verbindliches, konstruktives Verhalten gegenüber Vorgesetzten und Kollegium.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3CFBBD-0CC3-481E-9B83-E1FE2794A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43450"/>
            <a:ext cx="571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EC1D8C-17D0-41D6-BD65-CE89BFD75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743450"/>
            <a:ext cx="3619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848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Geschätzt im Schulumfeld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36DA46-223A-41ED-9849-4B4B2CD1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076825"/>
            <a:ext cx="6191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Bei Lernenden und Eltern beliebt, freundlich und unkompliziert im Umgang.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501C48-E480-4CE9-9150-9FBFB1B87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666875"/>
            <a:ext cx="2667000" cy="34290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7691A3-4B19-4A45-87D9-5A2F185C3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095500"/>
            <a:ext cx="2095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49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0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Professionelles Profil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EF6775-C0B0-436E-A889-FD7ED4CE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952750"/>
            <a:ext cx="1905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90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Sorgfalt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buNone/>
              <a:defRPr sz="15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Verantwortung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buNone/>
              <a:defRPr sz="15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Kooperation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ctr">
              <a:buNone/>
              <a:defRPr sz="15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Verlässlichkeit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55E910-F66C-45D4-AAAA-B63B7E4B4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293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4058029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8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155DF7-5F4E-4C04-A9E1-60026D235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005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Bestätigte Stärken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7D3D3E-4B41-47D2-AFC3-029B63A7F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8572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9B94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82341E-AD17-4A60-B66C-EC681D5E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81100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Beide Arbeitszeugnisse zeichnen ein konsistentes fachliches und persönliches Profil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6203DF-47D8-407A-ABA7-115F90EE1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5334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„großes pädagogisches Engagement“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79D787-E104-48B0-A8C0-3C129A90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6695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Active Interlanguage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056A02-0B47-4EFC-BA4D-5DC2D4285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3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„gute Fachkenntnisse und Freude an der Arbeit“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6C35BA-85AA-4A93-8836-47C1BBCB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67125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YES! Sprachschule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C554F6-AC5C-4970-A8DA-9D6B12D2B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29125"/>
            <a:ext cx="609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296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65733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65733C"/>
                </a:solidFill>
                <a:latin typeface="Bitstream Charter"/>
                <a:ea typeface="Bitstream Charter"/>
                <a:cs typeface="Bitstream Charter"/>
              </a:rPr>
              <a:t>„Aufgaben stets zu unserer vollsten Zufriedenheit erfüllt“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D01F04-90EC-4A15-9E9F-1B1892EB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43500"/>
            <a:ext cx="285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2F3A1F"/>
                </a:solidFill>
                <a:latin typeface="Bitstream Charter"/>
                <a:ea typeface="Bitstream Charter"/>
                <a:cs typeface="Bitstream Charter"/>
              </a:rPr>
              <a:t>Beide Zeugnisse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C3DF5B-D940-4A04-8F52-722D664A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476375"/>
            <a:ext cx="3714750" cy="4095750"/>
          </a:xfrm>
          <a:prstGeom xmlns:a="http://schemas.openxmlformats.org/drawingml/2006/main" prst="roundRect">
            <a:avLst>
              <a:gd name="adj" fmla="val 2051"/>
            </a:avLst>
          </a:prstGeom>
          <a:solidFill xmlns:a="http://schemas.openxmlformats.org/drawingml/2006/main">
            <a:srgbClr val="2F3A1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91F47A-7C02-430C-9C0B-9315EBA5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952625"/>
            <a:ext cx="276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476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D9B94A"/>
                </a:solidFill>
                <a:latin typeface="Bitstream Charter"/>
                <a:ea typeface="Bitstream Charter"/>
                <a:cs typeface="Bitstream Charter"/>
              </a:rPr>
              <a:t>Mein Beitrag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DF6489-A79D-4FBC-9FCD-EDB07DB95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619375"/>
            <a:ext cx="276225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Strukturierter Unterricht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575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Individuelle Förderung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575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Verlässliche Organisation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575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Respektvolle Zusammenarbeit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88DDBE-B49A-4DFC-BDEB-A4DA40A19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29375"/>
            <a:ext cx="38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222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FAF8EF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7116669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2026-09-18T20:59:07.6690000Z</dcterms:created>
  <dcterms:modified xsi:type="dcterms:W3CDTF">2026-09-18T20:59:07.6690000Z</dcterms:modified>
</coreProperties>
</file>